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1" r:id="rId4"/>
  </p:sldMasterIdLst>
  <p:notesMasterIdLst>
    <p:notesMasterId r:id="rId6"/>
  </p:notesMasterIdLst>
  <p:handoutMasterIdLst>
    <p:handoutMasterId r:id="rId7"/>
  </p:handoutMasterIdLst>
  <p:sldIdLst>
    <p:sldId id="560" r:id="rId5"/>
  </p:sldIdLst>
  <p:sldSz cx="12192000" cy="6858000"/>
  <p:notesSz cx="6858000" cy="9144000"/>
  <p:custDataLst>
    <p:tags r:id="rId8"/>
  </p:custDataLst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5" orient="horz" pos="2341" userDrawn="1">
          <p15:clr>
            <a:srgbClr val="A4A3A4"/>
          </p15:clr>
        </p15:guide>
        <p15:guide id="7" pos="365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0AD"/>
    <a:srgbClr val="FAFAFA"/>
    <a:srgbClr val="EBEBEB"/>
    <a:srgbClr val="F9F9F9"/>
    <a:srgbClr val="022B41"/>
    <a:srgbClr val="002639"/>
    <a:srgbClr val="001C29"/>
    <a:srgbClr val="FF6327"/>
    <a:srgbClr val="01D1D0"/>
    <a:srgbClr val="E6E7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5291" autoAdjust="0"/>
  </p:normalViewPr>
  <p:slideViewPr>
    <p:cSldViewPr>
      <p:cViewPr varScale="1">
        <p:scale>
          <a:sx n="67" d="100"/>
          <a:sy n="67" d="100"/>
        </p:scale>
        <p:origin x="644" y="44"/>
      </p:cViewPr>
      <p:guideLst>
        <p:guide orient="horz" pos="2341"/>
        <p:guide pos="365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-4128"/>
    </p:cViewPr>
  </p:sorterViewPr>
  <p:notesViewPr>
    <p:cSldViewPr>
      <p:cViewPr varScale="1">
        <p:scale>
          <a:sx n="63" d="100"/>
          <a:sy n="63" d="100"/>
        </p:scale>
        <p:origin x="3134" y="7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gs" Target="tags/tag1.xml"/><Relationship Id="rId3" Type="http://schemas.openxmlformats.org/officeDocument/2006/relationships/customXml" Target="../customXml/item3.xml"/><Relationship Id="rId7" Type="http://schemas.openxmlformats.org/officeDocument/2006/relationships/handoutMaster" Target="handoutMasters/handoutMaster1.xml"/><Relationship Id="rId12" Type="http://schemas.openxmlformats.org/officeDocument/2006/relationships/tableStyles" Target="tableStyle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notesMaster" Target="notesMasters/notesMaster1.xml"/><Relationship Id="rId11" Type="http://schemas.openxmlformats.org/officeDocument/2006/relationships/theme" Target="theme/theme1.xml"/><Relationship Id="rId5" Type="http://schemas.openxmlformats.org/officeDocument/2006/relationships/slide" Target="slides/slide1.xml"/><Relationship Id="rId10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D8B6225-3E94-4525-8747-A8CEEE07C47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 sz="90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EE33FD8-B984-44FE-83F0-5C989EE6249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C988DC-9DE3-4390-97AB-D61B85DACE57}" type="datetimeFigureOut">
              <a:rPr lang="pt-PT" sz="900" smtClean="0"/>
              <a:pPr/>
              <a:t>23/06/2022</a:t>
            </a:fld>
            <a:endParaRPr lang="pt-PT" sz="90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AD1E4F-EFF7-4551-A0B7-35D2A74F4F4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 sz="90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3F35C8-35E9-48DD-971F-B2366CC5B7D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190BF9-40D8-49B5-87EF-599BB2C7EE93}" type="slidenum">
              <a:rPr lang="pt-PT" sz="900" smtClean="0"/>
              <a:pPr/>
              <a:t>‹#›</a:t>
            </a:fld>
            <a:endParaRPr lang="pt-PT" sz="900"/>
          </a:p>
        </p:txBody>
      </p:sp>
    </p:spTree>
    <p:extLst>
      <p:ext uri="{BB962C8B-B14F-4D97-AF65-F5344CB8AC3E}">
        <p14:creationId xmlns:p14="http://schemas.microsoft.com/office/powerpoint/2010/main" val="360930761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900"/>
            </a:lvl1pPr>
          </a:lstStyle>
          <a:p>
            <a:endParaRPr lang="pt-BR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900"/>
            </a:lvl1pPr>
          </a:lstStyle>
          <a:p>
            <a:fld id="{0835B8F7-DAC4-4931-8AED-4356A8B2FD64}" type="datetimeFigureOut">
              <a:rPr lang="pt-BR" smtClean="0"/>
              <a:pPr/>
              <a:t>23/06/2022</a:t>
            </a:fld>
            <a:endParaRPr lang="pt-BR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 dirty="0"/>
              <a:t>Insert comments</a:t>
            </a:r>
            <a:endParaRPr lang="pt-BR" dirty="0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/>
            </a:lvl1pPr>
          </a:lstStyle>
          <a:p>
            <a:endParaRPr lang="pt-BR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/>
            </a:lvl1pPr>
          </a:lstStyle>
          <a:p>
            <a:fld id="{C0696B5C-12A0-4042-B4D0-BD3B9A4F58C6}" type="slidenum">
              <a:rPr lang="pt-BR" smtClean="0"/>
              <a:pPr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753381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lide Image Placeholder 1">
            <a:extLst>
              <a:ext uri="{FF2B5EF4-FFF2-40B4-BE49-F238E27FC236}">
                <a16:creationId xmlns:a16="http://schemas.microsoft.com/office/drawing/2014/main" id="{FE8C64E9-6908-4C8D-A34B-006D18F0D63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5" name="Notes Placeholder 2">
            <a:extLst>
              <a:ext uri="{FF2B5EF4-FFF2-40B4-BE49-F238E27FC236}">
                <a16:creationId xmlns:a16="http://schemas.microsoft.com/office/drawing/2014/main" id="{9C8E31D1-17D2-4FF9-845C-778BEC26943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19223590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349" y="0"/>
            <a:ext cx="11125236" cy="11049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27348" y="1815351"/>
            <a:ext cx="11700000" cy="44662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1" hasCustomPrompt="1"/>
          </p:nvPr>
        </p:nvSpPr>
        <p:spPr>
          <a:xfrm>
            <a:off x="227349" y="1148607"/>
            <a:ext cx="11700000" cy="50405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Click to edit Master subtitle styles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27348" y="1815352"/>
            <a:ext cx="11700000" cy="44662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27CE2609-37DA-4C4C-BF45-E56CE85AA41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27350" y="2205319"/>
            <a:ext cx="3537827" cy="407623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400"/>
            </a:lvl1pPr>
            <a:lvl2pPr>
              <a:lnSpc>
                <a:spcPct val="100000"/>
              </a:lnSpc>
              <a:spcBef>
                <a:spcPts val="0"/>
              </a:spcBef>
              <a:defRPr sz="1400"/>
            </a:lvl2pPr>
            <a:lvl3pPr>
              <a:lnSpc>
                <a:spcPct val="100000"/>
              </a:lnSpc>
              <a:spcBef>
                <a:spcPts val="0"/>
              </a:spcBef>
              <a:defRPr sz="1400"/>
            </a:lvl3pPr>
            <a:lvl4pPr>
              <a:lnSpc>
                <a:spcPct val="100000"/>
              </a:lnSpc>
              <a:spcBef>
                <a:spcPts val="0"/>
              </a:spcBef>
              <a:defRPr sz="1400"/>
            </a:lvl4pPr>
            <a:lvl5pPr>
              <a:lnSpc>
                <a:spcPct val="100000"/>
              </a:lnSpc>
              <a:spcBef>
                <a:spcPts val="0"/>
              </a:spcBef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D8D7F005-BA7C-423E-87B0-6782D88233F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27350" y="1420989"/>
            <a:ext cx="3537827" cy="743987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ctr">
              <a:lnSpc>
                <a:spcPct val="100000"/>
              </a:lnSpc>
              <a:defRPr lang="en-US" sz="1600" b="1" kern="1200" dirty="0">
                <a:solidFill>
                  <a:srgbClr val="12ABDB"/>
                </a:solidFill>
                <a:latin typeface="+mj-lt"/>
                <a:ea typeface="+mn-ea"/>
                <a:cs typeface="+mn-cs"/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insert title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27CE2609-37DA-4C4C-BF45-E56CE85AA41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13358" y="2205319"/>
            <a:ext cx="3537827" cy="407623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400"/>
            </a:lvl1pPr>
            <a:lvl2pPr>
              <a:lnSpc>
                <a:spcPct val="100000"/>
              </a:lnSpc>
              <a:spcBef>
                <a:spcPts val="0"/>
              </a:spcBef>
              <a:defRPr sz="1400"/>
            </a:lvl2pPr>
            <a:lvl3pPr>
              <a:lnSpc>
                <a:spcPct val="100000"/>
              </a:lnSpc>
              <a:spcBef>
                <a:spcPts val="0"/>
              </a:spcBef>
              <a:defRPr sz="1400"/>
            </a:lvl3pPr>
            <a:lvl4pPr>
              <a:lnSpc>
                <a:spcPct val="100000"/>
              </a:lnSpc>
              <a:spcBef>
                <a:spcPts val="0"/>
              </a:spcBef>
              <a:defRPr sz="1400"/>
            </a:lvl4pPr>
            <a:lvl5pPr>
              <a:lnSpc>
                <a:spcPct val="100000"/>
              </a:lnSpc>
              <a:spcBef>
                <a:spcPts val="0"/>
              </a:spcBef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D8D7F005-BA7C-423E-87B0-6782D88233F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13358" y="1420989"/>
            <a:ext cx="3537827" cy="743987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ctr">
              <a:lnSpc>
                <a:spcPct val="100000"/>
              </a:lnSpc>
              <a:defRPr lang="en-US" sz="1600" b="1" kern="1200" dirty="0">
                <a:solidFill>
                  <a:srgbClr val="12ABDB"/>
                </a:solidFill>
                <a:latin typeface="+mj-lt"/>
                <a:ea typeface="+mn-ea"/>
                <a:cs typeface="+mn-cs"/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insert title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27CE2609-37DA-4C4C-BF45-E56CE85AA41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84125" y="2205319"/>
            <a:ext cx="3537827" cy="407623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400"/>
            </a:lvl1pPr>
            <a:lvl2pPr>
              <a:lnSpc>
                <a:spcPct val="100000"/>
              </a:lnSpc>
              <a:spcBef>
                <a:spcPts val="0"/>
              </a:spcBef>
              <a:defRPr sz="1400"/>
            </a:lvl2pPr>
            <a:lvl3pPr>
              <a:lnSpc>
                <a:spcPct val="100000"/>
              </a:lnSpc>
              <a:spcBef>
                <a:spcPts val="0"/>
              </a:spcBef>
              <a:defRPr sz="1400"/>
            </a:lvl3pPr>
            <a:lvl4pPr>
              <a:lnSpc>
                <a:spcPct val="100000"/>
              </a:lnSpc>
              <a:spcBef>
                <a:spcPts val="0"/>
              </a:spcBef>
              <a:defRPr sz="1400"/>
            </a:lvl4pPr>
            <a:lvl5pPr>
              <a:lnSpc>
                <a:spcPct val="100000"/>
              </a:lnSpc>
              <a:spcBef>
                <a:spcPts val="0"/>
              </a:spcBef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D8D7F005-BA7C-423E-87B0-6782D88233F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84125" y="1420989"/>
            <a:ext cx="3537827" cy="743987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ctr">
              <a:lnSpc>
                <a:spcPct val="100000"/>
              </a:lnSpc>
              <a:defRPr lang="en-US" sz="1600" b="1" kern="1200" dirty="0">
                <a:solidFill>
                  <a:srgbClr val="12ABDB"/>
                </a:solidFill>
                <a:latin typeface="+mj-lt"/>
                <a:ea typeface="+mn-ea"/>
                <a:cs typeface="+mn-cs"/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insert title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nePager Template 2017 N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3">
            <a:extLst>
              <a:ext uri="{FF2B5EF4-FFF2-40B4-BE49-F238E27FC236}">
                <a16:creationId xmlns:a16="http://schemas.microsoft.com/office/drawing/2014/main" id="{9D2BDE31-324A-48D9-B4FF-035BEA65875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70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3CEDC4D-033D-4D91-8567-3DB7DAE7163D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76250" y="2697163"/>
            <a:ext cx="1392238" cy="27622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defRPr/>
            </a:pPr>
            <a:r>
              <a:rPr lang="nl-NL" altLang="nl-NL" sz="1200" b="1" dirty="0">
                <a:solidFill>
                  <a:srgbClr val="0070AD"/>
                </a:solidFill>
              </a:rPr>
              <a:t>Strengths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339581F-401A-4397-A921-4BD17DB7578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121275" y="2695575"/>
            <a:ext cx="1876425" cy="277813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defRPr/>
            </a:pPr>
            <a:r>
              <a:rPr lang="nl-NL" altLang="nl-NL" sz="1200" b="1" dirty="0">
                <a:solidFill>
                  <a:srgbClr val="0070AD"/>
                </a:solidFill>
              </a:rPr>
              <a:t>Achivement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4598366-533C-437A-8E31-70591EDA43A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366250" y="320675"/>
            <a:ext cx="2779713" cy="27622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defRPr/>
            </a:pPr>
            <a:r>
              <a:rPr lang="nl-NL" altLang="nl-NL" sz="1200" b="1">
                <a:solidFill>
                  <a:srgbClr val="0070AD"/>
                </a:solidFill>
              </a:rPr>
              <a:t>Education and certificates</a:t>
            </a:r>
          </a:p>
        </p:txBody>
      </p:sp>
      <p:grpSp>
        <p:nvGrpSpPr>
          <p:cNvPr id="15" name="Group 2">
            <a:extLst>
              <a:ext uri="{FF2B5EF4-FFF2-40B4-BE49-F238E27FC236}">
                <a16:creationId xmlns:a16="http://schemas.microsoft.com/office/drawing/2014/main" id="{238FAB7E-E38F-4E04-AA07-A553E5EC0500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2349500" y="1057275"/>
            <a:ext cx="1566863" cy="1108075"/>
            <a:chOff x="2384425" y="1239838"/>
            <a:chExt cx="1143000" cy="898525"/>
          </a:xfrm>
        </p:grpSpPr>
        <p:sp>
          <p:nvSpPr>
            <p:cNvPr id="17" name="TextBox 11">
              <a:extLst>
                <a:ext uri="{FF2B5EF4-FFF2-40B4-BE49-F238E27FC236}">
                  <a16:creationId xmlns:a16="http://schemas.microsoft.com/office/drawing/2014/main" id="{F1A16182-C8A0-42B8-9931-C972244781EE}"/>
                </a:ext>
              </a:extLst>
            </p:cNvPr>
            <p:cNvSpPr txBox="1">
              <a:spLocks noChangeArrowheads="1"/>
            </p:cNvSpPr>
            <p:nvPr/>
          </p:nvSpPr>
          <p:spPr bwMode="white">
            <a:xfrm>
              <a:off x="2385583" y="1429069"/>
              <a:ext cx="1141842" cy="429953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eaLnBrk="1" hangingPunct="1">
                <a:defRPr/>
              </a:pPr>
              <a:r>
                <a:rPr lang="nl-NL" altLang="nl-NL" sz="1100" b="1" dirty="0">
                  <a:solidFill>
                    <a:schemeClr val="bg1"/>
                  </a:solidFill>
                </a:rPr>
                <a:t>Base Location:</a:t>
              </a:r>
            </a:p>
          </p:txBody>
        </p:sp>
        <p:sp>
          <p:nvSpPr>
            <p:cNvPr id="18" name="TextBox 12">
              <a:extLst>
                <a:ext uri="{FF2B5EF4-FFF2-40B4-BE49-F238E27FC236}">
                  <a16:creationId xmlns:a16="http://schemas.microsoft.com/office/drawing/2014/main" id="{7CFAE8E2-AB5D-4CF9-8115-B93DB764BCD5}"/>
                </a:ext>
              </a:extLst>
            </p:cNvPr>
            <p:cNvSpPr txBox="1">
              <a:spLocks noChangeArrowheads="1"/>
            </p:cNvSpPr>
            <p:nvPr/>
          </p:nvSpPr>
          <p:spPr bwMode="white">
            <a:xfrm>
              <a:off x="2385583" y="1628598"/>
              <a:ext cx="1141842" cy="212402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eaLnBrk="1" hangingPunct="1">
                <a:defRPr/>
              </a:pPr>
              <a:r>
                <a:rPr lang="nl-NL" altLang="nl-NL" sz="1100" b="1" dirty="0">
                  <a:solidFill>
                    <a:schemeClr val="bg1"/>
                  </a:solidFill>
                </a:rPr>
                <a:t>Email ID:</a:t>
              </a:r>
            </a:p>
          </p:txBody>
        </p:sp>
        <p:sp>
          <p:nvSpPr>
            <p:cNvPr id="19" name="TextBox 13">
              <a:extLst>
                <a:ext uri="{FF2B5EF4-FFF2-40B4-BE49-F238E27FC236}">
                  <a16:creationId xmlns:a16="http://schemas.microsoft.com/office/drawing/2014/main" id="{6279758B-4941-4EC1-BBBA-6F16A5431D5E}"/>
                </a:ext>
              </a:extLst>
            </p:cNvPr>
            <p:cNvSpPr txBox="1">
              <a:spLocks noChangeArrowheads="1"/>
            </p:cNvSpPr>
            <p:nvPr/>
          </p:nvSpPr>
          <p:spPr bwMode="white">
            <a:xfrm>
              <a:off x="2385583" y="1820404"/>
              <a:ext cx="1141842" cy="212402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eaLnBrk="1" hangingPunct="1">
                <a:defRPr/>
              </a:pPr>
              <a:r>
                <a:rPr lang="nl-NL" altLang="nl-NL" sz="1100" b="1" dirty="0">
                  <a:solidFill>
                    <a:schemeClr val="bg1"/>
                  </a:solidFill>
                </a:rPr>
                <a:t>Mobile No: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0FF096E5-D044-4527-937A-B258AF65D442}"/>
                </a:ext>
              </a:extLst>
            </p:cNvPr>
            <p:cNvSpPr/>
            <p:nvPr/>
          </p:nvSpPr>
          <p:spPr bwMode="white">
            <a:xfrm>
              <a:off x="2384425" y="1239838"/>
              <a:ext cx="1104784" cy="8985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nl-NL"/>
            </a:p>
          </p:txBody>
        </p:sp>
      </p:grpSp>
      <p:sp>
        <p:nvSpPr>
          <p:cNvPr id="22" name="TextBox 13">
            <a:extLst>
              <a:ext uri="{FF2B5EF4-FFF2-40B4-BE49-F238E27FC236}">
                <a16:creationId xmlns:a16="http://schemas.microsoft.com/office/drawing/2014/main" id="{DD2D64F5-C5D9-4322-B3FC-BC21AF1343F5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2357438" y="1990725"/>
            <a:ext cx="1563687" cy="26035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defRPr/>
            </a:pPr>
            <a:r>
              <a:rPr lang="nl-NL" altLang="nl-NL" sz="1100" b="1" dirty="0">
                <a:solidFill>
                  <a:schemeClr val="bg1"/>
                </a:solidFill>
              </a:rPr>
              <a:t>Grade:</a:t>
            </a:r>
          </a:p>
        </p:txBody>
      </p:sp>
      <p:pic>
        <p:nvPicPr>
          <p:cNvPr id="24" name="Picture 8" descr="Strengths">
            <a:extLst>
              <a:ext uri="{FF2B5EF4-FFF2-40B4-BE49-F238E27FC236}">
                <a16:creationId xmlns:a16="http://schemas.microsoft.com/office/drawing/2014/main" id="{19E068FC-C38C-4D71-9A54-1BAA4BDE3EA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88" y="2382838"/>
            <a:ext cx="611187" cy="612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Picture 12" descr="Achievement, trophy icon">
            <a:extLst>
              <a:ext uri="{FF2B5EF4-FFF2-40B4-BE49-F238E27FC236}">
                <a16:creationId xmlns:a16="http://schemas.microsoft.com/office/drawing/2014/main" id="{44891430-3EA5-4446-8A82-C16C5949E1A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0275" y="2509838"/>
            <a:ext cx="446088" cy="446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 Placeholder 5"/>
          <p:cNvSpPr>
            <a:spLocks noGrp="1"/>
          </p:cNvSpPr>
          <p:nvPr>
            <p:ph type="body" sz="quarter" idx="36"/>
          </p:nvPr>
        </p:nvSpPr>
        <p:spPr>
          <a:xfrm>
            <a:off x="4836699" y="2995865"/>
            <a:ext cx="4009644" cy="3621503"/>
          </a:xfrm>
        </p:spPr>
        <p:txBody>
          <a:bodyPr>
            <a:noAutofit/>
          </a:bodyPr>
          <a:lstStyle>
            <a:lvl1pPr>
              <a:lnSpc>
                <a:spcPct val="150000"/>
              </a:lnSpc>
              <a:defRPr sz="1000" i="0" u="none" baseline="0"/>
            </a:lvl1pPr>
            <a:lvl2pPr>
              <a:lnSpc>
                <a:spcPct val="114000"/>
              </a:lnSpc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41"/>
          </p:nvPr>
        </p:nvSpPr>
        <p:spPr bwMode="white">
          <a:xfrm>
            <a:off x="2468282" y="290679"/>
            <a:ext cx="6223654" cy="306703"/>
          </a:xfrm>
        </p:spPr>
        <p:txBody>
          <a:bodyPr>
            <a:noAutofit/>
          </a:bodyPr>
          <a:lstStyle>
            <a:lvl1pPr>
              <a:defRPr sz="21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Text Placeholder 5"/>
          <p:cNvSpPr>
            <a:spLocks noGrp="1"/>
          </p:cNvSpPr>
          <p:nvPr>
            <p:ph type="body" sz="quarter" idx="42"/>
          </p:nvPr>
        </p:nvSpPr>
        <p:spPr bwMode="white">
          <a:xfrm>
            <a:off x="2468279" y="665942"/>
            <a:ext cx="6056596" cy="321205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43"/>
          </p:nvPr>
        </p:nvSpPr>
        <p:spPr bwMode="white">
          <a:xfrm>
            <a:off x="3696643" y="1280458"/>
            <a:ext cx="2373312" cy="295449"/>
          </a:xfrm>
        </p:spPr>
        <p:txBody>
          <a:bodyPr>
            <a:noAutofit/>
          </a:bodyPr>
          <a:lstStyle>
            <a:lvl1pPr>
              <a:defRPr sz="1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5" name="Picture Placeholder 44"/>
          <p:cNvSpPr>
            <a:spLocks noGrp="1"/>
          </p:cNvSpPr>
          <p:nvPr>
            <p:ph type="pic" sz="quarter" idx="46"/>
          </p:nvPr>
        </p:nvSpPr>
        <p:spPr bwMode="ltGray">
          <a:xfrm>
            <a:off x="383259" y="287492"/>
            <a:ext cx="1734208" cy="1735628"/>
          </a:xfrm>
          <a:prstGeom prst="ellipse">
            <a:avLst/>
          </a:prstGeom>
          <a:solidFill>
            <a:schemeClr val="bg1"/>
          </a:solidFill>
        </p:spPr>
        <p:txBody>
          <a:bodyPr rtlCol="0">
            <a:normAutofit/>
          </a:bodyPr>
          <a:lstStyle>
            <a:lvl1pPr>
              <a:lnSpc>
                <a:spcPct val="114000"/>
              </a:lnSpc>
              <a:defRPr sz="1000" baseline="0"/>
            </a:lvl1pPr>
          </a:lstStyle>
          <a:p>
            <a:pPr lvl="0"/>
            <a:r>
              <a:rPr lang="en-US" noProof="0"/>
              <a:t>Click icon to add picture</a:t>
            </a:r>
            <a:endParaRPr lang="nl-NL" noProof="0" dirty="0"/>
          </a:p>
        </p:txBody>
      </p:sp>
      <p:sp>
        <p:nvSpPr>
          <p:cNvPr id="46" name="Text Placeholder 5"/>
          <p:cNvSpPr>
            <a:spLocks noGrp="1"/>
          </p:cNvSpPr>
          <p:nvPr>
            <p:ph type="body" sz="quarter" idx="47"/>
          </p:nvPr>
        </p:nvSpPr>
        <p:spPr bwMode="white">
          <a:xfrm>
            <a:off x="3696026" y="1501534"/>
            <a:ext cx="2373312" cy="325397"/>
          </a:xfrm>
        </p:spPr>
        <p:txBody>
          <a:bodyPr>
            <a:noAutofit/>
          </a:bodyPr>
          <a:lstStyle>
            <a:lvl1pPr>
              <a:defRPr sz="1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7" name="Text Placeholder 5"/>
          <p:cNvSpPr>
            <a:spLocks noGrp="1"/>
          </p:cNvSpPr>
          <p:nvPr>
            <p:ph type="body" sz="quarter" idx="48"/>
          </p:nvPr>
        </p:nvSpPr>
        <p:spPr bwMode="white">
          <a:xfrm>
            <a:off x="3685536" y="1711595"/>
            <a:ext cx="2373312" cy="330250"/>
          </a:xfrm>
        </p:spPr>
        <p:txBody>
          <a:bodyPr>
            <a:noAutofit/>
          </a:bodyPr>
          <a:lstStyle>
            <a:lvl1pPr>
              <a:defRPr sz="1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4" name="Text Placeholder 5"/>
          <p:cNvSpPr>
            <a:spLocks noGrp="1"/>
          </p:cNvSpPr>
          <p:nvPr>
            <p:ph type="body" sz="quarter" idx="50"/>
          </p:nvPr>
        </p:nvSpPr>
        <p:spPr>
          <a:xfrm>
            <a:off x="383259" y="2995866"/>
            <a:ext cx="4056394" cy="3621502"/>
          </a:xfrm>
        </p:spPr>
        <p:txBody>
          <a:bodyPr>
            <a:noAutofit/>
          </a:bodyPr>
          <a:lstStyle>
            <a:lvl1pPr>
              <a:lnSpc>
                <a:spcPct val="114000"/>
              </a:lnSpc>
              <a:defRPr sz="1000" u="none"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1" name="Text Placeholder 5"/>
          <p:cNvSpPr>
            <a:spLocks noGrp="1"/>
          </p:cNvSpPr>
          <p:nvPr>
            <p:ph type="body" sz="quarter" idx="51"/>
          </p:nvPr>
        </p:nvSpPr>
        <p:spPr bwMode="white">
          <a:xfrm>
            <a:off x="3690158" y="1891703"/>
            <a:ext cx="2373312" cy="330250"/>
          </a:xfrm>
        </p:spPr>
        <p:txBody>
          <a:bodyPr>
            <a:noAutofit/>
          </a:bodyPr>
          <a:lstStyle>
            <a:lvl1pPr>
              <a:defRPr sz="1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516587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36E774-7929-443D-927A-D7EE355F642D}" type="datetimeFigureOut">
              <a:rPr lang="en-US" smtClean="0"/>
              <a:pPr/>
              <a:t>6/23/2022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C337C7-EEDD-4920-895C-AC0882C8EC57}" type="slidenum">
              <a:rPr lang="en-IN" smtClean="0"/>
              <a:pPr/>
              <a:t>‹#›</a:t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5" r:id="rId2"/>
    <p:sldLayoutId id="2147483676" r:id="rId3"/>
    <p:sldLayoutId id="2147483677" r:id="rId4"/>
  </p:sldLayoutIdLst>
  <p:txStyles>
    <p:titleStyle/>
    <p:bodyStyle/>
    <p:otherStyle/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hamedUnnisa?tab=repositories" TargetMode="External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5" Type="http://schemas.openxmlformats.org/officeDocument/2006/relationships/hyperlink" Target="https://github.com/AhamedUnnisa/Architecture-Diagram.git" TargetMode="Externa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ext Placeholder 18">
            <a:extLst>
              <a:ext uri="{FF2B5EF4-FFF2-40B4-BE49-F238E27FC236}">
                <a16:creationId xmlns:a16="http://schemas.microsoft.com/office/drawing/2014/main" id="{4EF0A5D5-CB77-4BCF-86BB-EC8AFA4AA0E3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37113" y="2995613"/>
            <a:ext cx="4008437" cy="2719387"/>
          </a:xfrm>
        </p:spPr>
        <p:txBody>
          <a:bodyPr/>
          <a:lstStyle/>
          <a:p>
            <a:pPr eaLnBrk="1" hangingPunct="1">
              <a:lnSpc>
                <a:spcPct val="114000"/>
              </a:lnSpc>
            </a:pPr>
            <a:r>
              <a:rPr lang="en-US" altLang="en-US" sz="1200" b="1" dirty="0"/>
              <a:t>Hospital Management System :</a:t>
            </a:r>
          </a:p>
          <a:p>
            <a:pPr eaLnBrk="1" hangingPunct="1">
              <a:lnSpc>
                <a:spcPct val="114000"/>
              </a:lnSpc>
            </a:pPr>
            <a:r>
              <a:rPr lang="en-IN" altLang="en-US" sz="1200" dirty="0"/>
              <a:t>Completed end to end case study of Hospital management System along with MVC prototype,  web API, Postman, Swagger hub, Bootstrap, CSS </a:t>
            </a:r>
            <a:r>
              <a:rPr lang="en-US" altLang="en-US" sz="1200" dirty="0"/>
              <a:t>used for user interface.</a:t>
            </a:r>
            <a:endParaRPr lang="en-US" altLang="nl-NL" sz="1200" b="1" dirty="0"/>
          </a:p>
          <a:p>
            <a:pPr eaLnBrk="1" hangingPunct="1">
              <a:lnSpc>
                <a:spcPct val="114000"/>
              </a:lnSpc>
            </a:pPr>
            <a:endParaRPr lang="en-IN" altLang="nl-NL" sz="1200" b="1" dirty="0"/>
          </a:p>
          <a:p>
            <a:pPr eaLnBrk="1" hangingPunct="1">
              <a:lnSpc>
                <a:spcPct val="114000"/>
              </a:lnSpc>
            </a:pPr>
            <a:r>
              <a:rPr lang="en-IN" altLang="nl-NL" sz="1200" b="1" dirty="0"/>
              <a:t>Microsoft Azure Fundementals Certificate :</a:t>
            </a:r>
          </a:p>
          <a:p>
            <a:pPr eaLnBrk="1" hangingPunct="1">
              <a:lnSpc>
                <a:spcPct val="114000"/>
              </a:lnSpc>
            </a:pPr>
            <a:r>
              <a:rPr lang="en-IN" altLang="en-US" sz="1200" dirty="0"/>
              <a:t>Completed this course with 72%.</a:t>
            </a:r>
          </a:p>
          <a:p>
            <a:pPr eaLnBrk="1" hangingPunct="1">
              <a:lnSpc>
                <a:spcPct val="114000"/>
              </a:lnSpc>
            </a:pPr>
            <a:endParaRPr lang="en-IN" altLang="nl-NL" sz="1200" b="1" dirty="0"/>
          </a:p>
          <a:p>
            <a:pPr eaLnBrk="1" hangingPunct="1">
              <a:lnSpc>
                <a:spcPct val="114000"/>
              </a:lnSpc>
            </a:pPr>
            <a:endParaRPr lang="en-IN" altLang="en-US" sz="1200" dirty="0"/>
          </a:p>
          <a:p>
            <a:pPr eaLnBrk="1" hangingPunct="1">
              <a:lnSpc>
                <a:spcPct val="114000"/>
              </a:lnSpc>
            </a:pPr>
            <a:endParaRPr lang="en-US" altLang="nl-NL" sz="1200" b="1" dirty="0"/>
          </a:p>
          <a:p>
            <a:pPr eaLnBrk="1" hangingPunct="1">
              <a:lnSpc>
                <a:spcPct val="114000"/>
              </a:lnSpc>
            </a:pPr>
            <a:endParaRPr lang="en-IN" altLang="en-US" sz="1200" dirty="0"/>
          </a:p>
          <a:p>
            <a:pPr eaLnBrk="1" hangingPunct="1">
              <a:lnSpc>
                <a:spcPct val="114000"/>
              </a:lnSpc>
            </a:pPr>
            <a:endParaRPr lang="en-IN" altLang="en-US" sz="1200" dirty="0"/>
          </a:p>
          <a:p>
            <a:pPr eaLnBrk="1" hangingPunct="1">
              <a:lnSpc>
                <a:spcPct val="114000"/>
              </a:lnSpc>
            </a:pPr>
            <a:endParaRPr lang="en-IN" altLang="en-US" sz="1200" dirty="0"/>
          </a:p>
          <a:p>
            <a:pPr eaLnBrk="1" hangingPunct="1">
              <a:lnSpc>
                <a:spcPct val="114000"/>
              </a:lnSpc>
            </a:pPr>
            <a:endParaRPr lang="en-IN" altLang="en-US" sz="1200" dirty="0"/>
          </a:p>
          <a:p>
            <a:pPr eaLnBrk="1" hangingPunct="1">
              <a:lnSpc>
                <a:spcPct val="114000"/>
              </a:lnSpc>
            </a:pPr>
            <a:r>
              <a:rPr lang="en-IN" altLang="en-US" sz="1200" dirty="0"/>
              <a:t>          </a:t>
            </a:r>
          </a:p>
          <a:p>
            <a:pPr eaLnBrk="1" hangingPunct="1">
              <a:lnSpc>
                <a:spcPct val="114000"/>
              </a:lnSpc>
            </a:pPr>
            <a:endParaRPr lang="en-IN" altLang="en-US" sz="1200" dirty="0"/>
          </a:p>
          <a:p>
            <a:pPr eaLnBrk="1" hangingPunct="1">
              <a:lnSpc>
                <a:spcPct val="114000"/>
              </a:lnSpc>
            </a:pPr>
            <a:endParaRPr lang="en-IN" altLang="en-US" sz="1200" dirty="0"/>
          </a:p>
          <a:p>
            <a:pPr eaLnBrk="1" hangingPunct="1">
              <a:lnSpc>
                <a:spcPct val="114000"/>
              </a:lnSpc>
            </a:pPr>
            <a:endParaRPr lang="en-IN" altLang="en-US" sz="1200" dirty="0"/>
          </a:p>
          <a:p>
            <a:pPr eaLnBrk="1" hangingPunct="1">
              <a:lnSpc>
                <a:spcPct val="114000"/>
              </a:lnSpc>
            </a:pPr>
            <a:endParaRPr lang="en-US" altLang="nl-NL" sz="1200" b="1" dirty="0"/>
          </a:p>
          <a:p>
            <a:pPr eaLnBrk="1" hangingPunct="1">
              <a:lnSpc>
                <a:spcPct val="114000"/>
              </a:lnSpc>
            </a:pPr>
            <a:br>
              <a:rPr lang="en-US" altLang="nl-NL" sz="1200" dirty="0"/>
            </a:br>
            <a:br>
              <a:rPr lang="en-US" altLang="nl-NL" sz="1200" dirty="0"/>
            </a:br>
            <a:endParaRPr lang="nl-NL" altLang="nl-NL" sz="1200" dirty="0"/>
          </a:p>
        </p:txBody>
      </p:sp>
      <p:sp>
        <p:nvSpPr>
          <p:cNvPr id="7171" name="Text Placeholder 21">
            <a:extLst>
              <a:ext uri="{FF2B5EF4-FFF2-40B4-BE49-F238E27FC236}">
                <a16:creationId xmlns:a16="http://schemas.microsoft.com/office/drawing/2014/main" id="{FF4CCF3B-4887-442F-A757-E5908FA1808D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2468563" y="665163"/>
            <a:ext cx="6056312" cy="322262"/>
          </a:xfrm>
        </p:spPr>
        <p:txBody>
          <a:bodyPr/>
          <a:lstStyle/>
          <a:p>
            <a:pPr fontAlgn="base">
              <a:spcBef>
                <a:spcPct val="0"/>
              </a:spcBef>
            </a:pPr>
            <a:r>
              <a:rPr lang="nl-NL" altLang="nl-NL" dirty="0"/>
              <a:t>Analyst/Software Engineer</a:t>
            </a:r>
          </a:p>
        </p:txBody>
      </p:sp>
      <p:sp>
        <p:nvSpPr>
          <p:cNvPr id="7172" name="Text Placeholder 22">
            <a:extLst>
              <a:ext uri="{FF2B5EF4-FFF2-40B4-BE49-F238E27FC236}">
                <a16:creationId xmlns:a16="http://schemas.microsoft.com/office/drawing/2014/main" id="{994FC039-D8C9-4401-93CE-88467263C848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3575720" y="1314941"/>
            <a:ext cx="2374900" cy="295275"/>
          </a:xfrm>
        </p:spPr>
        <p:txBody>
          <a:bodyPr/>
          <a:lstStyle/>
          <a:p>
            <a:pPr eaLnBrk="1" hangingPunct="1"/>
            <a:r>
              <a:rPr lang="nl-NL" altLang="nl-NL" dirty="0"/>
              <a:t>BANGALORE</a:t>
            </a:r>
          </a:p>
        </p:txBody>
      </p:sp>
      <p:sp>
        <p:nvSpPr>
          <p:cNvPr id="7173" name="Text Placeholder 24">
            <a:extLst>
              <a:ext uri="{FF2B5EF4-FFF2-40B4-BE49-F238E27FC236}">
                <a16:creationId xmlns:a16="http://schemas.microsoft.com/office/drawing/2014/main" id="{0DF2099D-8FC2-44CE-AB60-E2C2257CB05D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3151657" y="1543719"/>
            <a:ext cx="3187702" cy="330200"/>
          </a:xfrm>
        </p:spPr>
        <p:txBody>
          <a:bodyPr/>
          <a:lstStyle/>
          <a:p>
            <a:pPr eaLnBrk="1" hangingPunct="1"/>
            <a:r>
              <a:rPr lang="nl-NL" altLang="nl-NL" dirty="0"/>
              <a:t>Nikhitha.may-reddy@capgemini.com</a:t>
            </a:r>
          </a:p>
        </p:txBody>
      </p:sp>
      <p:sp>
        <p:nvSpPr>
          <p:cNvPr id="7174" name="Text Placeholder 25">
            <a:extLst>
              <a:ext uri="{FF2B5EF4-FFF2-40B4-BE49-F238E27FC236}">
                <a16:creationId xmlns:a16="http://schemas.microsoft.com/office/drawing/2014/main" id="{8B11FF61-9AA9-42E0-800D-B94AC06E095E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3348596" y="1781176"/>
            <a:ext cx="2382837" cy="341312"/>
          </a:xfrm>
        </p:spPr>
        <p:txBody>
          <a:bodyPr/>
          <a:lstStyle/>
          <a:p>
            <a:pPr eaLnBrk="1" hangingPunct="1"/>
            <a:r>
              <a:rPr lang="nl-NL" altLang="nl-NL" dirty="0"/>
              <a:t>+91 7981810843</a:t>
            </a:r>
          </a:p>
        </p:txBody>
      </p:sp>
      <p:sp>
        <p:nvSpPr>
          <p:cNvPr id="7175" name="Text Placeholder 26">
            <a:extLst>
              <a:ext uri="{FF2B5EF4-FFF2-40B4-BE49-F238E27FC236}">
                <a16:creationId xmlns:a16="http://schemas.microsoft.com/office/drawing/2014/main" id="{BADEA8C0-D1A3-4608-9E63-683339DCC944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439738" y="2736230"/>
            <a:ext cx="4057650" cy="2405073"/>
          </a:xfrm>
        </p:spPr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altLang="en-US" sz="1200" dirty="0"/>
          </a:p>
          <a:p>
            <a:pPr marL="171450" indent="-1714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200" dirty="0"/>
              <a:t>Well versed with the functional knowledge of SDLC stages ranging from Requirement Gathering to Analysis, Design, Development, Testing, Deployment and Documentation</a:t>
            </a:r>
          </a:p>
          <a:p>
            <a:pPr marL="171450" indent="-1714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en-US" sz="1200" dirty="0"/>
              <a:t> </a:t>
            </a:r>
            <a:r>
              <a:rPr lang="en-US" sz="1200" dirty="0">
                <a:effectLst/>
                <a:ea typeface="Times New Roman" panose="02020603050405020304" pitchFamily="18" charset="0"/>
              </a:rPr>
              <a:t>Reliable, dedicated and efficient team player and able to adopt the process changes effectively</a:t>
            </a:r>
          </a:p>
          <a:p>
            <a:pPr marL="171450" indent="-1714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effectLst/>
                <a:ea typeface="Times New Roman" panose="02020603050405020304" pitchFamily="18" charset="0"/>
              </a:rPr>
              <a:t>Ability and flexibility to multi-task, prioritize, and organize multiple projects/ tasks concurrently while meeting project deadlines</a:t>
            </a:r>
            <a:endParaRPr lang="en-US" sz="1200" dirty="0">
              <a:ea typeface="Times New Roman" panose="02020603050405020304" pitchFamily="18" charset="0"/>
            </a:endParaRPr>
          </a:p>
          <a:p>
            <a:pPr marL="171450" indent="-1714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effectLst/>
                <a:ea typeface="Times New Roman" panose="02020603050405020304" pitchFamily="18" charset="0"/>
              </a:rPr>
              <a:t>Have better understanding on process agility and can come to up to speed on new technologies/ methodologies in best possible way</a:t>
            </a:r>
            <a:endParaRPr lang="en-IN" sz="1200" dirty="0">
              <a:ea typeface="Times New Roman" panose="02020603050405020304" pitchFamily="18" charset="0"/>
            </a:endParaRPr>
          </a:p>
          <a:p>
            <a:pPr marL="171450" indent="-1714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Able to deliver with zero defects products to customer with good development skills and interact with client with excellent communication skills</a:t>
            </a:r>
          </a:p>
          <a:p>
            <a:pPr marL="171450" indent="-1714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1200" dirty="0">
              <a:effectLst/>
              <a:ea typeface="Times New Roman" panose="02020603050405020304" pitchFamily="18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en-US" sz="1200" dirty="0"/>
          </a:p>
          <a:p>
            <a:pPr marL="171450" indent="-171450"/>
            <a:br>
              <a:rPr lang="en-US" altLang="nl-NL" sz="1200" dirty="0"/>
            </a:br>
            <a:endParaRPr lang="en-US" altLang="nl-NL" sz="1200" dirty="0"/>
          </a:p>
          <a:p>
            <a:pPr marL="171450" indent="-171450"/>
            <a:endParaRPr lang="en-US" altLang="nl-NL" sz="1200" dirty="0"/>
          </a:p>
          <a:p>
            <a:pPr marL="171450" indent="-171450"/>
            <a:r>
              <a:rPr lang="en-US" altLang="nl-NL" sz="1200" dirty="0"/>
              <a:t>			</a:t>
            </a:r>
          </a:p>
          <a:p>
            <a:pPr marL="171450" indent="-171450"/>
            <a:r>
              <a:rPr lang="en-US" altLang="nl-NL" sz="1200" dirty="0"/>
              <a:t>	     </a:t>
            </a:r>
          </a:p>
          <a:p>
            <a:pPr marL="171450" indent="-171450"/>
            <a:endParaRPr lang="en-US" altLang="nl-NL" sz="1200" dirty="0"/>
          </a:p>
        </p:txBody>
      </p:sp>
      <p:sp>
        <p:nvSpPr>
          <p:cNvPr id="7176" name="TextBox 20">
            <a:extLst>
              <a:ext uri="{FF2B5EF4-FFF2-40B4-BE49-F238E27FC236}">
                <a16:creationId xmlns:a16="http://schemas.microsoft.com/office/drawing/2014/main" id="{943087BE-AA11-4C96-BA02-329B45C19D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05925" y="596900"/>
            <a:ext cx="2717800" cy="6102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lnSpc>
                <a:spcPct val="114000"/>
              </a:lnSpc>
            </a:pPr>
            <a:r>
              <a:rPr lang="en-US" altLang="nl-NL" sz="1000" dirty="0"/>
              <a:t>BACHELOR OF TECHNOLOGY</a:t>
            </a:r>
          </a:p>
          <a:p>
            <a:pPr eaLnBrk="1" hangingPunct="1">
              <a:lnSpc>
                <a:spcPct val="114000"/>
              </a:lnSpc>
            </a:pPr>
            <a:r>
              <a:rPr lang="en-US" altLang="nl-NL" sz="1000" dirty="0"/>
              <a:t>Electronics and communication Engineering:2017-2021</a:t>
            </a:r>
          </a:p>
          <a:p>
            <a:pPr eaLnBrk="1" hangingPunct="1">
              <a:lnSpc>
                <a:spcPct val="114000"/>
              </a:lnSpc>
            </a:pPr>
            <a:br>
              <a:rPr lang="en-US" altLang="nl-NL" sz="1000" b="1" dirty="0">
                <a:solidFill>
                  <a:srgbClr val="0070AD"/>
                </a:solidFill>
              </a:rPr>
            </a:br>
            <a:r>
              <a:rPr lang="en-US" altLang="nl-NL" sz="1200" b="1" dirty="0">
                <a:solidFill>
                  <a:srgbClr val="0070AD"/>
                </a:solidFill>
              </a:rPr>
              <a:t>Skills</a:t>
            </a:r>
            <a:br>
              <a:rPr lang="en-US" altLang="nl-NL" sz="1000" b="1" dirty="0">
                <a:solidFill>
                  <a:srgbClr val="0070AD"/>
                </a:solidFill>
              </a:rPr>
            </a:br>
            <a:r>
              <a:rPr lang="en-US" altLang="en-US" sz="1000" dirty="0"/>
              <a:t>C#</a:t>
            </a:r>
          </a:p>
          <a:p>
            <a:pPr eaLnBrk="1" hangingPunct="1">
              <a:lnSpc>
                <a:spcPct val="114000"/>
              </a:lnSpc>
            </a:pPr>
            <a:r>
              <a:rPr lang="en-US" altLang="en-US" sz="1000" dirty="0"/>
              <a:t>Dot net core</a:t>
            </a:r>
          </a:p>
          <a:p>
            <a:pPr eaLnBrk="1" hangingPunct="1">
              <a:lnSpc>
                <a:spcPct val="114000"/>
              </a:lnSpc>
            </a:pPr>
            <a:endParaRPr lang="en-US" altLang="nl-NL" sz="1000" dirty="0"/>
          </a:p>
          <a:p>
            <a:pPr eaLnBrk="1" hangingPunct="1">
              <a:lnSpc>
                <a:spcPct val="114000"/>
              </a:lnSpc>
            </a:pPr>
            <a:r>
              <a:rPr lang="en-US" altLang="nl-NL" sz="1000" b="1" dirty="0">
                <a:solidFill>
                  <a:srgbClr val="0070AD"/>
                </a:solidFill>
              </a:rPr>
              <a:t>Database</a:t>
            </a:r>
            <a:r>
              <a:rPr lang="en-US" altLang="nl-NL" sz="1000" dirty="0"/>
              <a:t>L</a:t>
            </a:r>
          </a:p>
          <a:p>
            <a:pPr eaLnBrk="1" hangingPunct="1">
              <a:lnSpc>
                <a:spcPct val="114000"/>
              </a:lnSpc>
            </a:pPr>
            <a:r>
              <a:rPr lang="en-US" altLang="nl-NL" sz="1000" dirty="0"/>
              <a:t>MS SQL Server 2014</a:t>
            </a:r>
          </a:p>
          <a:p>
            <a:pPr eaLnBrk="1" hangingPunct="1">
              <a:lnSpc>
                <a:spcPct val="114000"/>
              </a:lnSpc>
            </a:pPr>
            <a:r>
              <a:rPr lang="en-US" altLang="nl-NL" sz="1000" dirty="0"/>
              <a:t>SQL core</a:t>
            </a:r>
          </a:p>
          <a:p>
            <a:pPr eaLnBrk="1" hangingPunct="1">
              <a:lnSpc>
                <a:spcPct val="114000"/>
              </a:lnSpc>
            </a:pPr>
            <a:endParaRPr lang="en-US" altLang="nl-NL" sz="1000" dirty="0"/>
          </a:p>
          <a:p>
            <a:pPr eaLnBrk="1" hangingPunct="1">
              <a:lnSpc>
                <a:spcPct val="114000"/>
              </a:lnSpc>
            </a:pPr>
            <a:endParaRPr lang="en-US" altLang="nl-NL" sz="1000" dirty="0"/>
          </a:p>
          <a:p>
            <a:pPr eaLnBrk="1" hangingPunct="1">
              <a:lnSpc>
                <a:spcPct val="114000"/>
              </a:lnSpc>
            </a:pPr>
            <a:r>
              <a:rPr lang="en-US" altLang="nl-NL" sz="1000" b="1" dirty="0">
                <a:solidFill>
                  <a:srgbClr val="0070AD"/>
                </a:solidFill>
              </a:rPr>
              <a:t>Web Technologies</a:t>
            </a:r>
            <a:endParaRPr lang="en-US" altLang="nl-NL" sz="1000" dirty="0"/>
          </a:p>
          <a:p>
            <a:pPr eaLnBrk="1" hangingPunct="1">
              <a:lnSpc>
                <a:spcPct val="114000"/>
              </a:lnSpc>
            </a:pPr>
            <a:r>
              <a:rPr lang="en-US" altLang="nl-NL" sz="1000" dirty="0"/>
              <a:t>HTML5</a:t>
            </a:r>
          </a:p>
          <a:p>
            <a:pPr eaLnBrk="1" hangingPunct="1">
              <a:lnSpc>
                <a:spcPct val="114000"/>
              </a:lnSpc>
            </a:pPr>
            <a:r>
              <a:rPr lang="en-US" altLang="nl-NL" sz="1000" dirty="0"/>
              <a:t>CSS3</a:t>
            </a:r>
          </a:p>
          <a:p>
            <a:pPr eaLnBrk="1" hangingPunct="1">
              <a:lnSpc>
                <a:spcPct val="114000"/>
              </a:lnSpc>
            </a:pPr>
            <a:endParaRPr lang="en-US" altLang="nl-NL" sz="1000" dirty="0"/>
          </a:p>
          <a:p>
            <a:pPr eaLnBrk="1" hangingPunct="1">
              <a:lnSpc>
                <a:spcPct val="114000"/>
              </a:lnSpc>
            </a:pPr>
            <a:endParaRPr lang="en-US" altLang="nl-NL" sz="1000" b="1" dirty="0">
              <a:solidFill>
                <a:srgbClr val="0070AD"/>
              </a:solidFill>
            </a:endParaRPr>
          </a:p>
          <a:p>
            <a:pPr eaLnBrk="1" hangingPunct="1">
              <a:lnSpc>
                <a:spcPct val="114000"/>
              </a:lnSpc>
            </a:pPr>
            <a:r>
              <a:rPr lang="en-US" altLang="nl-NL" sz="1000" b="1" dirty="0">
                <a:solidFill>
                  <a:srgbClr val="0070AD"/>
                </a:solidFill>
              </a:rPr>
              <a:t>AddOns</a:t>
            </a:r>
            <a:endParaRPr lang="en-US" altLang="nl-NL" sz="1000" dirty="0"/>
          </a:p>
          <a:p>
            <a:pPr eaLnBrk="1" hangingPunct="1">
              <a:lnSpc>
                <a:spcPct val="114000"/>
              </a:lnSpc>
            </a:pPr>
            <a:r>
              <a:rPr lang="en-US" altLang="nl-NL" sz="1000" dirty="0"/>
              <a:t>Github</a:t>
            </a:r>
          </a:p>
          <a:p>
            <a:pPr eaLnBrk="1" hangingPunct="1">
              <a:lnSpc>
                <a:spcPct val="114000"/>
              </a:lnSpc>
            </a:pPr>
            <a:r>
              <a:rPr lang="en-US" altLang="nl-NL" sz="1000" dirty="0"/>
              <a:t>Postman</a:t>
            </a:r>
          </a:p>
          <a:p>
            <a:pPr eaLnBrk="1" hangingPunct="1">
              <a:lnSpc>
                <a:spcPct val="114000"/>
              </a:lnSpc>
            </a:pPr>
            <a:endParaRPr lang="en-US" altLang="nl-NL" sz="1000" b="1" dirty="0">
              <a:solidFill>
                <a:srgbClr val="0070AD"/>
              </a:solidFill>
            </a:endParaRPr>
          </a:p>
          <a:p>
            <a:pPr eaLnBrk="1" hangingPunct="1">
              <a:lnSpc>
                <a:spcPct val="114000"/>
              </a:lnSpc>
            </a:pPr>
            <a:r>
              <a:rPr lang="en-US" altLang="nl-NL" sz="1000" b="1" dirty="0">
                <a:solidFill>
                  <a:srgbClr val="0070AD"/>
                </a:solidFill>
              </a:rPr>
              <a:t>Additional skills</a:t>
            </a:r>
          </a:p>
          <a:p>
            <a:pPr eaLnBrk="1" hangingPunct="1">
              <a:lnSpc>
                <a:spcPct val="114000"/>
              </a:lnSpc>
            </a:pPr>
            <a:r>
              <a:rPr lang="en-US" altLang="nl-NL" sz="1000" dirty="0"/>
              <a:t>Leadership Qualities</a:t>
            </a:r>
          </a:p>
          <a:p>
            <a:pPr eaLnBrk="1" hangingPunct="1">
              <a:lnSpc>
                <a:spcPct val="114000"/>
              </a:lnSpc>
            </a:pPr>
            <a:r>
              <a:rPr lang="en-US" altLang="nl-NL" sz="1000" dirty="0"/>
              <a:t>Quick Learner</a:t>
            </a:r>
          </a:p>
          <a:p>
            <a:pPr eaLnBrk="1" hangingPunct="1">
              <a:lnSpc>
                <a:spcPct val="114000"/>
              </a:lnSpc>
            </a:pPr>
            <a:r>
              <a:rPr lang="en-US" altLang="nl-NL" sz="1000" dirty="0"/>
              <a:t>Team Management</a:t>
            </a:r>
          </a:p>
          <a:p>
            <a:pPr eaLnBrk="1" hangingPunct="1">
              <a:lnSpc>
                <a:spcPct val="114000"/>
              </a:lnSpc>
            </a:pPr>
            <a:r>
              <a:rPr lang="en-US" altLang="nl-NL" sz="1000" dirty="0"/>
              <a:t>Good communication</a:t>
            </a:r>
          </a:p>
          <a:p>
            <a:pPr eaLnBrk="1" hangingPunct="1">
              <a:lnSpc>
                <a:spcPct val="114000"/>
              </a:lnSpc>
            </a:pPr>
            <a:endParaRPr lang="en-US" altLang="nl-NL" sz="1000" dirty="0"/>
          </a:p>
          <a:p>
            <a:pPr eaLnBrk="1" hangingPunct="1">
              <a:lnSpc>
                <a:spcPct val="114000"/>
              </a:lnSpc>
            </a:pPr>
            <a:endParaRPr lang="en-US" altLang="nl-NL" sz="1000" dirty="0"/>
          </a:p>
          <a:p>
            <a:pPr eaLnBrk="1" hangingPunct="1">
              <a:lnSpc>
                <a:spcPct val="114000"/>
              </a:lnSpc>
            </a:pPr>
            <a:endParaRPr lang="en-US" altLang="nl-NL" sz="1000" dirty="0"/>
          </a:p>
          <a:p>
            <a:pPr eaLnBrk="1" hangingPunct="1">
              <a:lnSpc>
                <a:spcPct val="114000"/>
              </a:lnSpc>
            </a:pPr>
            <a:endParaRPr lang="en-US" altLang="nl-NL" sz="1000" dirty="0"/>
          </a:p>
          <a:p>
            <a:pPr eaLnBrk="1" hangingPunct="1">
              <a:lnSpc>
                <a:spcPct val="114000"/>
              </a:lnSpc>
            </a:pPr>
            <a:endParaRPr lang="en-US" altLang="nl-NL" sz="1000" dirty="0"/>
          </a:p>
          <a:p>
            <a:pPr eaLnBrk="1" hangingPunct="1">
              <a:lnSpc>
                <a:spcPct val="114000"/>
              </a:lnSpc>
            </a:pPr>
            <a:r>
              <a:rPr lang="en-US" altLang="nl-NL" sz="1000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7178" name="Text Placeholder 1">
            <a:extLst>
              <a:ext uri="{FF2B5EF4-FFF2-40B4-BE49-F238E27FC236}">
                <a16:creationId xmlns:a16="http://schemas.microsoft.com/office/drawing/2014/main" id="{3959C7F9-3FBF-4100-BACD-7A75D3D2E90B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2468563" y="270035"/>
            <a:ext cx="6223000" cy="306387"/>
          </a:xfrm>
        </p:spPr>
        <p:txBody>
          <a:bodyPr/>
          <a:lstStyle/>
          <a:p>
            <a:r>
              <a:rPr lang="en-IN" altLang="en-US" dirty="0"/>
              <a:t>MAYREDDY NIKHITHA</a:t>
            </a:r>
          </a:p>
        </p:txBody>
      </p:sp>
      <p:pic>
        <p:nvPicPr>
          <p:cNvPr id="7179" name="Picture 7">
            <a:hlinkClick r:id="rId3"/>
            <a:extLst>
              <a:ext uri="{FF2B5EF4-FFF2-40B4-BE49-F238E27FC236}">
                <a16:creationId xmlns:a16="http://schemas.microsoft.com/office/drawing/2014/main" id="{12618B16-99B6-4F89-A145-C5939A9383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82" t="2058" r="24332" b="4875"/>
          <a:stretch>
            <a:fillRect/>
          </a:stretch>
        </p:blipFill>
        <p:spPr bwMode="auto">
          <a:xfrm>
            <a:off x="303063" y="5585622"/>
            <a:ext cx="382737" cy="471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80" name="TextBox 3">
            <a:extLst>
              <a:ext uri="{FF2B5EF4-FFF2-40B4-BE49-F238E27FC236}">
                <a16:creationId xmlns:a16="http://schemas.microsoft.com/office/drawing/2014/main" id="{273FF0AF-5E94-435C-8A2A-7A7CA0FE36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52728" y="6357958"/>
            <a:ext cx="3409950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r>
              <a:rPr lang="en-IN" altLang="en-US" sz="1100" dirty="0"/>
              <a:t>Check out my work on GitHub &amp; Video Profile</a:t>
            </a:r>
          </a:p>
        </p:txBody>
      </p:sp>
      <p:pic>
        <p:nvPicPr>
          <p:cNvPr id="7181" name="Picture 6" descr="Movie, play, video icon">
            <a:hlinkClick r:id="rId5"/>
            <a:extLst>
              <a:ext uri="{FF2B5EF4-FFF2-40B4-BE49-F238E27FC236}">
                <a16:creationId xmlns:a16="http://schemas.microsoft.com/office/drawing/2014/main" id="{568E79A1-196A-4599-9F1F-AD39B99F12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893" y="6199962"/>
            <a:ext cx="473075" cy="471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83" name="Text Placeholder 25">
            <a:extLst>
              <a:ext uri="{FF2B5EF4-FFF2-40B4-BE49-F238E27FC236}">
                <a16:creationId xmlns:a16="http://schemas.microsoft.com/office/drawing/2014/main" id="{B8C26D43-3971-4B32-9403-96D3E3AC5656}"/>
              </a:ext>
            </a:extLst>
          </p:cNvPr>
          <p:cNvSpPr txBox="1">
            <a:spLocks noChangeArrowheads="1"/>
          </p:cNvSpPr>
          <p:nvPr/>
        </p:nvSpPr>
        <p:spPr bwMode="white">
          <a:xfrm>
            <a:off x="3048000" y="1950787"/>
            <a:ext cx="238125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lnSpc>
                <a:spcPts val="2200"/>
              </a:lnSpc>
              <a:spcAft>
                <a:spcPts val="60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233363" indent="-228600">
              <a:lnSpc>
                <a:spcPts val="2000"/>
              </a:lnSpc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457200" indent="-223838">
              <a:lnSpc>
                <a:spcPts val="1600"/>
              </a:lnSpc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690563" indent="-233363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‒"/>
              <a:defRPr sz="1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nl-NL" altLang="nl-NL" sz="1100">
                <a:solidFill>
                  <a:schemeClr val="bg1"/>
                </a:solidFill>
              </a:rPr>
              <a:t>A4</a:t>
            </a:r>
          </a:p>
        </p:txBody>
      </p:sp>
      <p:sp>
        <p:nvSpPr>
          <p:cNvPr id="18" name="Rectangle 17"/>
          <p:cNvSpPr/>
          <p:nvPr/>
        </p:nvSpPr>
        <p:spPr>
          <a:xfrm>
            <a:off x="838200" y="5562601"/>
            <a:ext cx="35814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200" dirty="0">
              <a:solidFill>
                <a:schemeClr val="tx2"/>
              </a:solidFill>
            </a:endParaRPr>
          </a:p>
        </p:txBody>
      </p:sp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22BAE673-7C12-4DF7-96C5-A783ABBB94B4}"/>
              </a:ext>
            </a:extLst>
          </p:cNvPr>
          <p:cNvPicPr>
            <a:picLocks noGrp="1" noChangeAspect="1"/>
          </p:cNvPicPr>
          <p:nvPr>
            <p:ph type="pic" sz="quarter" idx="46"/>
          </p:nvPr>
        </p:nvPicPr>
        <p:blipFill>
          <a:blip r:embed="rId7"/>
          <a:srcRect t="13774" b="13774"/>
          <a:stretch>
            <a:fillRect/>
          </a:stretch>
        </p:blipFill>
        <p:spPr>
          <a:xfrm>
            <a:off x="330571" y="146069"/>
            <a:ext cx="1735137" cy="1735137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Capgemini Palette">
      <a:dk1>
        <a:sysClr val="windowText" lastClr="000000"/>
      </a:dk1>
      <a:lt1>
        <a:srgbClr val="FFFFFF"/>
      </a:lt1>
      <a:dk2>
        <a:srgbClr val="2B143D"/>
      </a:dk2>
      <a:lt2>
        <a:srgbClr val="E6E7E7"/>
      </a:lt2>
      <a:accent1>
        <a:srgbClr val="0070AD"/>
      </a:accent1>
      <a:accent2>
        <a:srgbClr val="12ABDB"/>
      </a:accent2>
      <a:accent3>
        <a:srgbClr val="2B143D"/>
      </a:accent3>
      <a:accent4>
        <a:srgbClr val="FF304C"/>
      </a:accent4>
      <a:accent5>
        <a:srgbClr val="95E616"/>
      </a:accent5>
      <a:accent6>
        <a:srgbClr val="00C37B"/>
      </a:accent6>
      <a:hlink>
        <a:srgbClr val="88D5ED"/>
      </a:hlink>
      <a:folHlink>
        <a:srgbClr val="7E39BA"/>
      </a:folHlink>
    </a:clrScheme>
    <a:fontScheme name="Capgemini font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Capgemini Palette">
      <a:dk1>
        <a:sysClr val="windowText" lastClr="000000"/>
      </a:dk1>
      <a:lt1>
        <a:srgbClr val="FFFFFF"/>
      </a:lt1>
      <a:dk2>
        <a:srgbClr val="2B143D"/>
      </a:dk2>
      <a:lt2>
        <a:srgbClr val="E6E7E7"/>
      </a:lt2>
      <a:accent1>
        <a:srgbClr val="0070AD"/>
      </a:accent1>
      <a:accent2>
        <a:srgbClr val="12ABDB"/>
      </a:accent2>
      <a:accent3>
        <a:srgbClr val="2B143D"/>
      </a:accent3>
      <a:accent4>
        <a:srgbClr val="FF304C"/>
      </a:accent4>
      <a:accent5>
        <a:srgbClr val="95E616"/>
      </a:accent5>
      <a:accent6>
        <a:srgbClr val="00C37B"/>
      </a:accent6>
      <a:hlink>
        <a:srgbClr val="88D5ED"/>
      </a:hlink>
      <a:folHlink>
        <a:srgbClr val="7E39BA"/>
      </a:folHlink>
    </a:clrScheme>
    <a:fontScheme name="Capgemini font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002ACB8F81EC8489A4DF17045E90748" ma:contentTypeVersion="7" ma:contentTypeDescription="Create a new document." ma:contentTypeScope="" ma:versionID="14eca6baf0dc776edd3b59ffa3a025ba">
  <xsd:schema xmlns:xsd="http://www.w3.org/2001/XMLSchema" xmlns:xs="http://www.w3.org/2001/XMLSchema" xmlns:p="http://schemas.microsoft.com/office/2006/metadata/properties" xmlns:ns3="fd33c62d-2c11-46e7-88a2-e90fa986d9d0" xmlns:ns4="47da6acf-edf2-43bc-9595-f721a214a14e" targetNamespace="http://schemas.microsoft.com/office/2006/metadata/properties" ma:root="true" ma:fieldsID="5aa4caa8a8c18e5332c88e7cf95cf085" ns3:_="" ns4:_="">
    <xsd:import namespace="fd33c62d-2c11-46e7-88a2-e90fa986d9d0"/>
    <xsd:import namespace="47da6acf-edf2-43bc-9595-f721a214a14e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d33c62d-2c11-46e7-88a2-e90fa986d9d0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7da6acf-edf2-43bc-9595-f721a214a14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6B5E10D-1A37-4C30-B41B-C15D0561998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2EFE742-3A8E-4E5A-B843-9354826E5980}">
  <ds:schemaRefs>
    <ds:schemaRef ds:uri="http://purl.org/dc/dcmitype/"/>
    <ds:schemaRef ds:uri="fd33c62d-2c11-46e7-88a2-e90fa986d9d0"/>
    <ds:schemaRef ds:uri="http://purl.org/dc/elements/1.1/"/>
    <ds:schemaRef ds:uri="http://schemas.microsoft.com/office/2006/metadata/properties"/>
    <ds:schemaRef ds:uri="47da6acf-edf2-43bc-9595-f721a214a14e"/>
    <ds:schemaRef ds:uri="http://purl.org/dc/terms/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E4D25D96-23E3-4774-8182-19BEEAF42C6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d33c62d-2c11-46e7-88a2-e90fa986d9d0"/>
    <ds:schemaRef ds:uri="47da6acf-edf2-43bc-9595-f721a214a14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new_branding_ppt-template_1132017</Template>
  <TotalTime>42904</TotalTime>
  <Words>227</Words>
  <Application>Microsoft Office PowerPoint</Application>
  <PresentationFormat>Widescreen</PresentationFormat>
  <Paragraphs>67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Times New Roman</vt:lpstr>
      <vt:lpstr>Verdana</vt:lpstr>
      <vt:lpstr>Office Theme</vt:lpstr>
      <vt:lpstr>PowerPoint Presentation</vt:lpstr>
    </vt:vector>
  </TitlesOfParts>
  <Company>Capgemini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of the presentation 2 lines</dc:title>
  <dc:creator>Kuzhivelil, Jose</dc:creator>
  <cp:lastModifiedBy>May Reddy, Nikhitha</cp:lastModifiedBy>
  <cp:revision>166</cp:revision>
  <dcterms:created xsi:type="dcterms:W3CDTF">2017-12-08T05:27:40Z</dcterms:created>
  <dcterms:modified xsi:type="dcterms:W3CDTF">2022-06-23T11:32:41Z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0x0101005002ACB8F81EC8489A4DF17045E90748</vt:lpwstr>
  </property>
</Properties>
</file>